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5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0078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Выдающиеся представители современного отечественного искусства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38484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Обзор ключевых фигур и направлений современного российского искусства.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636579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Рассмотрим влияние на культуру России и всего мира.</a:t>
            </a:r>
            <a:endParaRPr lang="en-US" sz="17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99ADFD-FC28-4393-8439-9FA7B3F4786A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983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513" y="3081218"/>
            <a:ext cx="13287375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AES+F: цифровое искусство и визуальные эффекты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1513" y="6057424"/>
            <a:ext cx="13287375" cy="22860"/>
          </a:xfrm>
          <a:prstGeom prst="roundRect">
            <a:avLst>
              <a:gd name="adj" fmla="val 352525"/>
            </a:avLst>
          </a:prstGeom>
          <a:solidFill>
            <a:srgbClr val="BCDBD4"/>
          </a:solidFill>
          <a:ln/>
        </p:spPr>
      </p:sp>
      <p:sp>
        <p:nvSpPr>
          <p:cNvPr id="5" name="Shape 2"/>
          <p:cNvSpPr/>
          <p:nvPr/>
        </p:nvSpPr>
        <p:spPr>
          <a:xfrm>
            <a:off x="3933825" y="5481935"/>
            <a:ext cx="22860" cy="575548"/>
          </a:xfrm>
          <a:prstGeom prst="roundRect">
            <a:avLst>
              <a:gd name="adj" fmla="val 352525"/>
            </a:avLst>
          </a:prstGeom>
          <a:solidFill>
            <a:srgbClr val="BCDBD4"/>
          </a:solidFill>
          <a:ln/>
        </p:spPr>
      </p:sp>
      <p:sp>
        <p:nvSpPr>
          <p:cNvPr id="6" name="Shape 3"/>
          <p:cNvSpPr/>
          <p:nvPr/>
        </p:nvSpPr>
        <p:spPr>
          <a:xfrm>
            <a:off x="3729514" y="5841623"/>
            <a:ext cx="431602" cy="431602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801368" y="5877520"/>
            <a:ext cx="287774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746177" y="4568190"/>
            <a:ext cx="2398395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Команда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63322" y="4982885"/>
            <a:ext cx="6164104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Группа художников, работающих с цифровыми технологиями.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303532" y="6057364"/>
            <a:ext cx="22860" cy="575548"/>
          </a:xfrm>
          <a:prstGeom prst="roundRect">
            <a:avLst>
              <a:gd name="adj" fmla="val 352525"/>
            </a:avLst>
          </a:prstGeom>
          <a:solidFill>
            <a:srgbClr val="BCDBD4"/>
          </a:solidFill>
          <a:ln/>
        </p:spPr>
      </p:sp>
      <p:sp>
        <p:nvSpPr>
          <p:cNvPr id="11" name="Shape 8"/>
          <p:cNvSpPr/>
          <p:nvPr/>
        </p:nvSpPr>
        <p:spPr>
          <a:xfrm>
            <a:off x="7099221" y="5841623"/>
            <a:ext cx="431602" cy="431602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71075" y="5877520"/>
            <a:ext cx="287774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5925622" y="6824901"/>
            <a:ext cx="2779038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Проект "Last Riot"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233029" y="7239595"/>
            <a:ext cx="616422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Слияние классики и современности.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0673358" y="5481935"/>
            <a:ext cx="22860" cy="575548"/>
          </a:xfrm>
          <a:prstGeom prst="roundRect">
            <a:avLst>
              <a:gd name="adj" fmla="val 352525"/>
            </a:avLst>
          </a:prstGeom>
          <a:solidFill>
            <a:srgbClr val="BCDBD4"/>
          </a:solidFill>
          <a:ln/>
        </p:spPr>
      </p:sp>
      <p:sp>
        <p:nvSpPr>
          <p:cNvPr id="16" name="Shape 13"/>
          <p:cNvSpPr/>
          <p:nvPr/>
        </p:nvSpPr>
        <p:spPr>
          <a:xfrm>
            <a:off x="10469047" y="5841623"/>
            <a:ext cx="431602" cy="431602"/>
          </a:xfrm>
          <a:prstGeom prst="roundRect">
            <a:avLst>
              <a:gd name="adj" fmla="val 18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540901" y="5877520"/>
            <a:ext cx="287774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9485709" y="4568190"/>
            <a:ext cx="2398395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Темы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602855" y="4982885"/>
            <a:ext cx="616422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Критика общества потребления и глобализации.</a:t>
            </a:r>
            <a:endParaRPr lang="en-US" sz="15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883BC38-0279-4ED8-90A3-8F379997AE18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981789"/>
            <a:ext cx="13042821" cy="52170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390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2A6FDE-B379-455D-B029-94E82582FB1C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42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Заключение: вклад в мировую культуру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194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3191947"/>
            <a:ext cx="40601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Разнообразие стилей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3682365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Широкий спектр художественных направлений и подходов.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27208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42720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Влияние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76250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Формирование новых поколений художников в России и мире.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715119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7151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Перспективы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6205538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Продолжение экспериментов и творческого развития.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5925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Илья Кабаков: концептуализм и инсталляции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721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5572125"/>
            <a:ext cx="32145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Личность и стиль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6062543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Один из самых известных художников-концептуалистов России.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5721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54078" y="55721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Известные работы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54078" y="6416873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Инсталляция "Человек, улетевший в космос из своей комнаты".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5721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7249" y="55721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Философия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77249" y="6062543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"Жизнь обычного человека в необычных обстоятельствах".</a:t>
            </a:r>
            <a:endParaRPr lang="en-US" sz="175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37498B-5D5B-40AD-81A7-CE4CB8F76288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0730"/>
            <a:ext cx="111853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Произведения Ильи Кабакова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84822"/>
            <a:ext cx="3978116" cy="26519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91971"/>
            <a:ext cx="3978116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«Человек, который улетел в космос из своей комнаты»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58177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2384822"/>
            <a:ext cx="3978116" cy="248233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2928" y="5122307"/>
            <a:ext cx="31851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«Каникулы №10»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32928" y="570345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2384822"/>
            <a:ext cx="3978116" cy="25013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2067" y="5141357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«В будущее возьмут не всех»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72067" y="607683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1839BD-C093-455F-A8DF-44F24E87C2B0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92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Эрик Булатов: соц-арт и Визуальный Диалог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494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Соц-арт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83060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Сочетание советской идеологии и поп-арта.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975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Влияние на развитие современного искусства России.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249460"/>
            <a:ext cx="36075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Картина "Горизонт"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83060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Символизм и многослойность образов.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3975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Диалог между властью и свободой.</a:t>
            </a:r>
            <a:endParaRPr lang="en-US" sz="175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EE536B-7AFE-4E25-B610-1BC8997155F3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19125"/>
            <a:ext cx="11457742" cy="703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Произведения Эрика Булатова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1913692"/>
            <a:ext cx="3984784" cy="39528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7956" y="6119812"/>
            <a:ext cx="2814399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«Слава КПСС»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87956" y="6696789"/>
            <a:ext cx="398478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714" y="1913692"/>
            <a:ext cx="3984784" cy="39847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29714" y="6151721"/>
            <a:ext cx="3984784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«Хотелось засветло, ну, не успелось»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29714" y="7080528"/>
            <a:ext cx="398478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472" y="1913692"/>
            <a:ext cx="3984784" cy="29839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1472" y="5150882"/>
            <a:ext cx="3634740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«Улица Красикова»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71472" y="5727859"/>
            <a:ext cx="398478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D81AA8-DF2F-4829-8D3B-01A4A76255D6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582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Дмитрий Гутов: переосмысление классики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2326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6067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Материалы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09717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Работа с металлом и масштабными объектами.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72326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606760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Инсталляция "Ленин"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451509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Деконструкция и новая интерпретация исторического образа.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001464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6235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Диалог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726317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Вопросы истории и культуры через современные формы.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6769"/>
            <a:ext cx="115685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Произведения Дмитрия Гутова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20860"/>
            <a:ext cx="3978116" cy="38885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264593"/>
            <a:ext cx="31677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«Три моих ножа»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84573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2120860"/>
            <a:ext cx="3978116" cy="198108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2928" y="4357092"/>
            <a:ext cx="3978116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«Люди здесь неплохие, но ничего не понимают»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32928" y="564689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2120860"/>
            <a:ext cx="3978116" cy="27647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2067" y="5140762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«В мире абсолютной гармонии»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72067" y="607623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CC7B65-81B5-4584-AA7D-9B9AD5737092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961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Ирина Нахова: интерактивные инсталляции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24576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3206115"/>
            <a:ext cx="46960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Эксперименты с формой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3696533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Использование света и пространства для вовлечения зрителя.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14242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5102781"/>
            <a:ext cx="31828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Взаимодействие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87579" y="5593199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Создание персонального опыта через интерактивность.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67619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636544"/>
            <a:ext cx="44702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Инсталляция "Комната"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587579" y="7126962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ea typeface="Open Sans" pitchFamily="34" charset="-122"/>
                <a:cs typeface="Open Sans" pitchFamily="34" charset="-120"/>
              </a:rPr>
              <a:t>Погружение во внутренний мир художника.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11" y="545783"/>
            <a:ext cx="99436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Произведения Ирины Наховой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1" y="1686758"/>
            <a:ext cx="3107293" cy="47707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4611" y="66807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«Всё хорошо»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94611" y="7189232"/>
            <a:ext cx="409051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850" y="1686758"/>
            <a:ext cx="4090511" cy="264080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6850" y="4550807"/>
            <a:ext cx="37645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«Археология комнаты»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76850" y="5059323"/>
            <a:ext cx="409051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089" y="1686758"/>
            <a:ext cx="4090511" cy="23111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59089" y="4221123"/>
            <a:ext cx="25498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«Без названия»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859089" y="4729639"/>
            <a:ext cx="409051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D1E75E6-66E9-4BD2-888E-37BC375086AF}"/>
              </a:ext>
            </a:extLst>
          </p:cNvPr>
          <p:cNvSpPr/>
          <p:nvPr/>
        </p:nvSpPr>
        <p:spPr>
          <a:xfrm>
            <a:off x="12643944" y="7661745"/>
            <a:ext cx="1844566" cy="551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330</Words>
  <Application>Microsoft Office PowerPoint</Application>
  <PresentationFormat>Произвольный</PresentationFormat>
  <Paragraphs>76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Open Sans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Ксения Прищепо</cp:lastModifiedBy>
  <cp:revision>3</cp:revision>
  <dcterms:created xsi:type="dcterms:W3CDTF">2025-04-17T10:53:59Z</dcterms:created>
  <dcterms:modified xsi:type="dcterms:W3CDTF">2025-04-17T11:05:47Z</dcterms:modified>
</cp:coreProperties>
</file>